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5578B-9C09-478C-AC09-849680F3BD89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97214-9C62-41AC-9EA9-3B33EA8F20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97214-9C62-41AC-9EA9-3B33EA8F201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BD4E2-38A7-43E2-94E8-2B8EB782A7CF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5EF6F-8488-4EDD-8317-51CF7707B5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19200"/>
          </a:xfrm>
        </p:spPr>
        <p:txBody>
          <a:bodyPr/>
          <a:lstStyle/>
          <a:p>
            <a:r>
              <a:rPr lang="en-US" dirty="0" smtClean="0"/>
              <a:t>Hagan </a:t>
            </a:r>
            <a:r>
              <a:rPr lang="en-US" dirty="0" err="1" smtClean="0"/>
              <a:t>Ahora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90600"/>
            <a:ext cx="6400800" cy="46482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Put the months of the year into the correct season.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828800"/>
          <a:ext cx="7086600" cy="4076700"/>
        </p:xfrm>
        <a:graphic>
          <a:graphicData uri="http://schemas.openxmlformats.org/drawingml/2006/table">
            <a:tbl>
              <a:tblPr firstRow="1" bandRow="1"/>
              <a:tblGrid>
                <a:gridCol w="1771650"/>
                <a:gridCol w="1771650"/>
                <a:gridCol w="1771650"/>
                <a:gridCol w="177165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Winter</a:t>
                      </a:r>
                    </a:p>
                    <a:p>
                      <a:r>
                        <a:rPr lang="en-US" sz="2000" b="1" dirty="0" smtClean="0"/>
                        <a:t>El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invierno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Spring</a:t>
                      </a:r>
                    </a:p>
                    <a:p>
                      <a:r>
                        <a:rPr lang="en-US" sz="2000" b="1" dirty="0" smtClean="0"/>
                        <a:t>La</a:t>
                      </a:r>
                      <a:r>
                        <a:rPr lang="en-US" sz="2000" b="1" baseline="0" dirty="0" smtClean="0"/>
                        <a:t> primavera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Summer</a:t>
                      </a:r>
                    </a:p>
                    <a:p>
                      <a:r>
                        <a:rPr lang="en-US" sz="2000" b="1" dirty="0" smtClean="0"/>
                        <a:t>El </a:t>
                      </a:r>
                      <a:r>
                        <a:rPr lang="en-US" sz="2000" b="1" dirty="0" err="1" smtClean="0"/>
                        <a:t>verano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Fall</a:t>
                      </a:r>
                    </a:p>
                    <a:p>
                      <a:r>
                        <a:rPr lang="en-US" sz="2000" b="1" dirty="0" smtClean="0"/>
                        <a:t>El </a:t>
                      </a:r>
                      <a:r>
                        <a:rPr lang="en-US" sz="2000" b="1" dirty="0" err="1" smtClean="0"/>
                        <a:t>otoño</a:t>
                      </a:r>
                      <a:endParaRPr lang="en-US" sz="2000" b="1" dirty="0"/>
                    </a:p>
                  </a:txBody>
                  <a:tcPr/>
                </a:tc>
              </a:tr>
              <a:tr h="11049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49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49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Program Files\Microsoft Office\MEDIA\CAGCAT10\j029889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304800"/>
            <a:ext cx="1360627" cy="1188483"/>
          </a:xfrm>
          <a:prstGeom prst="rect">
            <a:avLst/>
          </a:prstGeom>
          <a:noFill/>
        </p:spPr>
      </p:pic>
      <p:pic>
        <p:nvPicPr>
          <p:cNvPr id="1027" name="Picture 3" descr="C:\InetTemp\Content.IE5\K8YAPOVU\MC9002962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57200"/>
            <a:ext cx="980792" cy="1067129"/>
          </a:xfrm>
          <a:prstGeom prst="rect">
            <a:avLst/>
          </a:prstGeom>
          <a:noFill/>
        </p:spPr>
      </p:pic>
      <p:pic>
        <p:nvPicPr>
          <p:cNvPr id="1028" name="Picture 4" descr="C:\InetTemp\Content.IE5\THFHTV0N\MC90035585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3200400"/>
            <a:ext cx="743255" cy="824447"/>
          </a:xfrm>
          <a:prstGeom prst="rect">
            <a:avLst/>
          </a:prstGeom>
          <a:noFill/>
        </p:spPr>
      </p:pic>
      <p:pic>
        <p:nvPicPr>
          <p:cNvPr id="1029" name="Picture 5" descr="C:\InetTemp\Content.IE5\QI15S0U7\MC90000183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971800"/>
            <a:ext cx="1066343" cy="1106351"/>
          </a:xfrm>
          <a:prstGeom prst="rect">
            <a:avLst/>
          </a:prstGeom>
          <a:noFill/>
        </p:spPr>
      </p:pic>
      <p:pic>
        <p:nvPicPr>
          <p:cNvPr id="1030" name="Picture 6" descr="C:\InetTemp\Content.IE5\THFHTV0N\MC90013877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81400" y="5791200"/>
            <a:ext cx="1694079" cy="906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¿</a:t>
            </a:r>
            <a:r>
              <a:rPr lang="en-US" sz="3200" dirty="0" err="1" smtClean="0"/>
              <a:t>Qué</a:t>
            </a:r>
            <a:r>
              <a:rPr lang="en-US" sz="3200" dirty="0" smtClean="0"/>
              <a:t> </a:t>
            </a:r>
            <a:r>
              <a:rPr lang="en-US" sz="3200" dirty="0" err="1" smtClean="0"/>
              <a:t>tiempo</a:t>
            </a:r>
            <a:r>
              <a:rPr lang="en-US" sz="3200" dirty="0" smtClean="0"/>
              <a:t> </a:t>
            </a:r>
            <a:r>
              <a:rPr lang="en-US" sz="3200" dirty="0" err="1" smtClean="0"/>
              <a:t>hace</a:t>
            </a:r>
            <a:r>
              <a:rPr lang="en-US" sz="3200" dirty="0" smtClean="0"/>
              <a:t>? What is the weather like?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562600"/>
        </p:xfrm>
        <a:graphic>
          <a:graphicData uri="http://schemas.openxmlformats.org/drawingml/2006/table">
            <a:tbl>
              <a:tblPr firstRow="1" bandRow="1"/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Hace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calor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Its hot.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Hace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frío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Its cold.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Hace</a:t>
                      </a:r>
                      <a:r>
                        <a:rPr lang="en-US" dirty="0" smtClean="0"/>
                        <a:t> fresco.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Its cool.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Hace</a:t>
                      </a:r>
                      <a:r>
                        <a:rPr lang="en-US" dirty="0" smtClean="0"/>
                        <a:t> sol.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Its sunny.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Hace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viento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Its windy.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Llueve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Its raining.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Nieva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Its snowing.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Está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nublado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Its cloudy.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Está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humedo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Its humid.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Relampaguea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Its </a:t>
                      </a:r>
                      <a:r>
                        <a:rPr lang="en-US" dirty="0" err="1" smtClean="0"/>
                        <a:t>lightnening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Truena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Its thundering.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 primavera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Spring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 </a:t>
                      </a:r>
                      <a:r>
                        <a:rPr lang="en-US" dirty="0" err="1" smtClean="0"/>
                        <a:t>verano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 </a:t>
                      </a:r>
                      <a:r>
                        <a:rPr lang="en-US" dirty="0" err="1" smtClean="0"/>
                        <a:t>otoño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fall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 </a:t>
                      </a:r>
                      <a:r>
                        <a:rPr lang="en-US" dirty="0" err="1" smtClean="0"/>
                        <a:t>invierno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winter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4724400"/>
        </p:xfrm>
        <a:graphic>
          <a:graphicData uri="http://schemas.openxmlformats.org/drawingml/2006/table">
            <a:tbl>
              <a:tblPr firstRow="1" bandRow="1"/>
              <a:tblGrid>
                <a:gridCol w="2076450"/>
                <a:gridCol w="2076450"/>
                <a:gridCol w="2076450"/>
                <a:gridCol w="2076450"/>
              </a:tblGrid>
              <a:tr h="944880">
                <a:tc>
                  <a:txBody>
                    <a:bodyPr/>
                    <a:lstStyle/>
                    <a:p>
                      <a:r>
                        <a:rPr lang="en-US" sz="2800" b="1" smtClean="0"/>
                        <a:t>La primavera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smtClean="0"/>
                        <a:t>El verano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smtClean="0"/>
                        <a:t>El otoño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smtClean="0"/>
                        <a:t>El invierno</a:t>
                      </a:r>
                      <a:endParaRPr lang="en-US" sz="2800" b="1" dirty="0"/>
                    </a:p>
                  </a:txBody>
                  <a:tcPr/>
                </a:tc>
              </a:tr>
              <a:tr h="9448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448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48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448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InetTemp\Content.IE5\QI15S0U7\MC9001049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304800"/>
            <a:ext cx="1815084" cy="1002182"/>
          </a:xfrm>
          <a:prstGeom prst="rect">
            <a:avLst/>
          </a:prstGeom>
          <a:noFill/>
        </p:spPr>
      </p:pic>
      <p:pic>
        <p:nvPicPr>
          <p:cNvPr id="2051" name="Picture 3" descr="C:\InetTemp\Content.IE5\THFHTV0N\MC90002166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1038759" cy="1045207"/>
          </a:xfrm>
          <a:prstGeom prst="rect">
            <a:avLst/>
          </a:prstGeom>
          <a:noFill/>
        </p:spPr>
      </p:pic>
      <p:pic>
        <p:nvPicPr>
          <p:cNvPr id="2052" name="Picture 4" descr="C:\InetTemp\Content.IE5\QI15S0U7\MC90036183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304800"/>
            <a:ext cx="1219657" cy="10898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118</Words>
  <Application>Microsoft Office PowerPoint</Application>
  <PresentationFormat>On-screen Show (4:3)</PresentationFormat>
  <Paragraphs>46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Hagan Ahora</vt:lpstr>
      <vt:lpstr>¿Qué tiempo hace? What is the weather like?</vt:lpstr>
      <vt:lpstr>Slide 3</vt:lpstr>
    </vt:vector>
  </TitlesOfParts>
  <Company>Peekskill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Hagan Ahora</dc:title>
  <dc:creator>template</dc:creator>
  <cp:lastModifiedBy>template</cp:lastModifiedBy>
  <cp:revision>4</cp:revision>
  <dcterms:created xsi:type="dcterms:W3CDTF">2010-11-16T13:36:38Z</dcterms:created>
  <dcterms:modified xsi:type="dcterms:W3CDTF">2010-11-16T13:53:28Z</dcterms:modified>
</cp:coreProperties>
</file>